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1242302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8923580-6D4C-3E21-0D08-E3E95CC1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3" y="0"/>
            <a:ext cx="9124950" cy="66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32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90525"/>
          <a:ext cx="9144000" cy="6486525"/>
          <a:chOff x="0" y="390525"/>
          <a:chExt cx="9144000" cy="6486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25"/>
            <a:ext cx="9144000" cy="609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9">
  <a:themeElements>
    <a:clrScheme name="Theme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(4:3)</PresentationFormat>
  <Paragraphs>0</Paragraphs>
  <Slides>50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1" baseType="lpstr">
      <vt:lpstr>Theme29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FABIO PEREIRA DA SILVA</cp:lastModifiedBy>
  <cp:revision>1</cp:revision>
  <dcterms:created xsi:type="dcterms:W3CDTF">2024-08-11T20:05:51Z</dcterms:created>
  <dcterms:modified xsi:type="dcterms:W3CDTF">2024-08-11T20:09:39Z</dcterms:modified>
  <cp:category/>
</cp:coreProperties>
</file>